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</p:sldIdLst>
  <p:sldSz cx="9144000" cy="6858000"/>
  <p:notesSz cx="9144000" cy="6858000"/>
  <p:embeddedFontLst>
    <p:embeddedFont>
      <p:font typeface="QSOUBB+ArialMT"/>
      <p:regular r:id="rId7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2" Type="http://schemas.openxmlformats.org/officeDocument/2006/relationships/tableStyles" Target="tableStyles.xml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font" Target="fonts/font1.fntdata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772784" y="2937757"/>
            <a:ext cx="3404425" cy="95786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76885" marR="0">
              <a:lnSpc>
                <a:spcPts val="2089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在</a:t>
            </a:r>
            <a:r>
              <a:rPr dirty="0" sz="2000">
                <a:solidFill>
                  <a:srgbClr val="000000"/>
                </a:solidFill>
                <a:latin typeface="QSOUBB+ArialMT"/>
                <a:cs typeface="QSOUBB+ArialMT"/>
              </a:rPr>
              <a:t>windows7,64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位系统</a:t>
            </a:r>
          </a:p>
          <a:p>
            <a:pPr marL="0" marR="0">
              <a:lnSpc>
                <a:spcPts val="2089"/>
              </a:lnSpc>
              <a:spcBef>
                <a:spcPts val="277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下，有时候安装</a:t>
            </a:r>
            <a:r>
              <a:rPr dirty="0" sz="2000">
                <a:solidFill>
                  <a:srgbClr val="000000"/>
                </a:solidFill>
                <a:latin typeface="QSOUBB+ArialMT"/>
                <a:cs typeface="QSOUBB+ArialMT"/>
              </a:rPr>
              <a:t>SONY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的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772784" y="3548627"/>
            <a:ext cx="3807079" cy="18709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9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QSOUBB+ArialMT"/>
                <a:cs typeface="QSOUBB+ArialMT"/>
              </a:rPr>
              <a:t>SDK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后，点击</a:t>
            </a:r>
            <a:r>
              <a:rPr dirty="0" sz="2000">
                <a:solidFill>
                  <a:srgbClr val="000000"/>
                </a:solidFill>
                <a:latin typeface="QSOUBB+ArialMT"/>
                <a:cs typeface="QSOUBB+ArialMT"/>
              </a:rPr>
              <a:t>IP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地址设置时，</a:t>
            </a:r>
          </a:p>
          <a:p>
            <a:pPr marL="0" marR="0">
              <a:lnSpc>
                <a:spcPts val="2005"/>
              </a:lnSpc>
              <a:spcBef>
                <a:spcPts val="257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出现如图的报错。这个情况</a:t>
            </a:r>
          </a:p>
          <a:p>
            <a:pPr marL="0" marR="0">
              <a:lnSpc>
                <a:spcPts val="2089"/>
              </a:lnSpc>
              <a:spcBef>
                <a:spcPts val="355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下需要更新</a:t>
            </a:r>
            <a:r>
              <a:rPr dirty="0" sz="2000">
                <a:solidFill>
                  <a:srgbClr val="000000"/>
                </a:solidFill>
                <a:latin typeface="QSOUBB+ArialMT"/>
                <a:cs typeface="QSOUBB+ArialMT"/>
              </a:rPr>
              <a:t>windows7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系统的</a:t>
            </a:r>
          </a:p>
          <a:p>
            <a:pPr marL="0" marR="0">
              <a:lnSpc>
                <a:spcPts val="2089"/>
              </a:lnSpc>
              <a:spcBef>
                <a:spcPts val="267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补丁，然后重新安装</a:t>
            </a:r>
            <a:r>
              <a:rPr dirty="0" sz="2000">
                <a:solidFill>
                  <a:srgbClr val="000000"/>
                </a:solidFill>
                <a:latin typeface="QSOUBB+ArialMT"/>
                <a:cs typeface="QSOUBB+ArialMT"/>
              </a:rPr>
              <a:t>SONY</a:t>
            </a:r>
          </a:p>
          <a:p>
            <a:pPr marL="0" marR="0">
              <a:lnSpc>
                <a:spcPts val="2089"/>
              </a:lnSpc>
              <a:spcBef>
                <a:spcPts val="267"/>
              </a:spcBef>
              <a:spcAft>
                <a:spcPts val="0"/>
              </a:spcAft>
            </a:pP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的</a:t>
            </a:r>
            <a:r>
              <a:rPr dirty="0" sz="2000">
                <a:solidFill>
                  <a:srgbClr val="000000"/>
                </a:solidFill>
                <a:latin typeface="QSOUBB+ArialMT"/>
                <a:cs typeface="QSOUBB+ArialMT"/>
              </a:rPr>
              <a:t>SDK</a:t>
            </a:r>
            <a:r>
              <a:rPr dirty="0" sz="2000">
                <a:solidFill>
                  <a:srgbClr val="000000"/>
                </a:solidFill>
                <a:latin typeface="SimSun"/>
                <a:cs typeface="SimSun"/>
              </a:rPr>
              <a:t>。即可解决此问题。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Administrator</dc:creator>
  <cp:lastModifiedBy>Administrator</cp:lastModifiedBy>
  <cp:revision>1</cp:revision>
  <dcterms:modified xsi:type="dcterms:W3CDTF">2019-12-13T10:33:24+08:00</dcterms:modified>
</cp:coreProperties>
</file>