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</p:sldIdLst>
  <p:sldSz cx="9144000" cy="6858000"/>
  <p:notesSz cx="9144000" cy="6858000"/>
  <p:embeddedFontLst>
    <p:embeddedFont>
      <p:font typeface="GTUTAM+ArialMT"/>
      <p:regular r:id="rId7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font" Target="fonts/font1.fntdata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32864" y="2366257"/>
            <a:ext cx="7365301" cy="940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34035" marR="0">
              <a:lnSpc>
                <a:spcPts val="2005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spc="10">
                <a:solidFill>
                  <a:srgbClr val="000000"/>
                </a:solidFill>
                <a:latin typeface="SimSun"/>
                <a:cs typeface="SimSun"/>
              </a:rPr>
              <a:t>在连续采集的模式下，相机帧率没有达到相机最高帧</a:t>
            </a:r>
          </a:p>
          <a:p>
            <a:pPr marL="0" marR="0">
              <a:lnSpc>
                <a:spcPts val="2005"/>
              </a:lnSpc>
              <a:spcBef>
                <a:spcPts val="394"/>
              </a:spcBef>
              <a:spcAft>
                <a:spcPts val="0"/>
              </a:spcAft>
            </a:pPr>
            <a:r>
              <a:rPr dirty="0" sz="2000" spc="10">
                <a:solidFill>
                  <a:srgbClr val="000000"/>
                </a:solidFill>
                <a:latin typeface="SimSun"/>
                <a:cs typeface="SimSun"/>
              </a:rPr>
              <a:t>率，这个问题如何解决：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32864" y="3281927"/>
            <a:ext cx="7418554" cy="12613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1，查看相机设置的曝光时间，曝光时间应低于</a:t>
            </a: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1/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帧率（以</a:t>
            </a:r>
          </a:p>
          <a:p>
            <a:pPr marL="0" marR="0">
              <a:lnSpc>
                <a:spcPts val="2089"/>
              </a:lnSpc>
              <a:spcBef>
                <a:spcPts val="21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XCG-CG160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为例，最大帧率为</a:t>
            </a: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75fps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，当曝光时间小于</a:t>
            </a:r>
          </a:p>
          <a:p>
            <a:pPr marL="0" marR="0">
              <a:lnSpc>
                <a:spcPts val="2089"/>
              </a:lnSpc>
              <a:spcBef>
                <a:spcPts val="26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1/75s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时，相机才能显示到</a:t>
            </a: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75fps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）。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32864" y="4501127"/>
            <a:ext cx="7320754" cy="15661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2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，查看网卡（网线）是否为千兆网卡（网线），网线。</a:t>
            </a:r>
          </a:p>
          <a:p>
            <a:pPr marL="0" marR="0">
              <a:lnSpc>
                <a:spcPts val="2005"/>
              </a:lnSpc>
              <a:spcBef>
                <a:spcPts val="25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当网卡（网线）不是千兆网卡（网线）时，相机将达不到</a:t>
            </a:r>
          </a:p>
          <a:p>
            <a:pPr marL="0" marR="0">
              <a:lnSpc>
                <a:spcPts val="2089"/>
              </a:lnSpc>
              <a:spcBef>
                <a:spcPts val="35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最高帧率。（以</a:t>
            </a: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XCG-CG160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为例，当网卡（网线）为百</a:t>
            </a:r>
          </a:p>
          <a:p>
            <a:pPr marL="0" marR="0">
              <a:lnSpc>
                <a:spcPts val="2089"/>
              </a:lnSpc>
              <a:spcBef>
                <a:spcPts val="26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兆时，相机最高帧率为</a:t>
            </a:r>
            <a:r>
              <a:rPr dirty="0" sz="2000">
                <a:solidFill>
                  <a:srgbClr val="000000"/>
                </a:solidFill>
                <a:latin typeface="GTUTAM+ArialMT"/>
                <a:cs typeface="GTUTAM+ArialMT"/>
              </a:rPr>
              <a:t>8fps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左右）。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2019-12-13T10:45:11+08:00</dcterms:modified>
</cp:coreProperties>
</file>